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981200"/>
            <a:ext cx="9725025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589"/>
            <a:ext cx="116014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5229200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43711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8246" y="443711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490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8235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030" y="4911849"/>
            <a:ext cx="11029950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7094" y="4039789"/>
            <a:ext cx="98913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094" y="4873166"/>
            <a:ext cx="11017886" cy="19722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71818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4739"/>
            <a:ext cx="116776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0490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50912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3144" y="4339901"/>
            <a:ext cx="220309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8518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571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155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052" y="1916832"/>
            <a:ext cx="92868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109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48478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256490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50912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4483917"/>
            <a:ext cx="136815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87221" y="4483917"/>
            <a:ext cx="136815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2026-01-15T08:57:53Z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